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61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514" y="-7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6F6C3-D9A6-4DFA-8734-DE7921273241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E1DAD-AC7F-45DD-B232-0588A205DB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055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6F6C3-D9A6-4DFA-8734-DE7921273241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E1DAD-AC7F-45DD-B232-0588A205DB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653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6F6C3-D9A6-4DFA-8734-DE7921273241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E1DAD-AC7F-45DD-B232-0588A205DB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046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6F6C3-D9A6-4DFA-8734-DE7921273241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E1DAD-AC7F-45DD-B232-0588A205DB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834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6F6C3-D9A6-4DFA-8734-DE7921273241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E1DAD-AC7F-45DD-B232-0588A205DB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445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6F6C3-D9A6-4DFA-8734-DE7921273241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E1DAD-AC7F-45DD-B232-0588A205DB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8185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6F6C3-D9A6-4DFA-8734-DE7921273241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E1DAD-AC7F-45DD-B232-0588A205DB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15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6F6C3-D9A6-4DFA-8734-DE7921273241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E1DAD-AC7F-45DD-B232-0588A205DB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112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6F6C3-D9A6-4DFA-8734-DE7921273241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E1DAD-AC7F-45DD-B232-0588A205DB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202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6F6C3-D9A6-4DFA-8734-DE7921273241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E1DAD-AC7F-45DD-B232-0588A205DB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080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6F6C3-D9A6-4DFA-8734-DE7921273241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E1DAD-AC7F-45DD-B232-0588A205DB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222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6F6C3-D9A6-4DFA-8734-DE7921273241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E1DAD-AC7F-45DD-B232-0588A205DB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77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5_3747_09092025_Приложение\5_3747_09092025_Приложение-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66"/>
            <a:ext cx="9151638" cy="684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788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5_3747_09092025_Приложение\5_3747_09092025_Приложение-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848"/>
            <a:ext cx="9144000" cy="6903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8998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5_3747_09092025_Приложение\5_3747_09092025_Приложение-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5788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5_3747_09092025_Приложение\5_3747_09092025_Приложение-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" y="22514"/>
            <a:ext cx="9141640" cy="68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6327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5_3747_09092025_Приложение\5_3747_09092025_Приложение-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7674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User\Desktop\5_3747_09092025_Приложение\5_3747_09092025_Приложение-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6411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User\Desktop\5_3747_09092025_Приложение\5_3747_09092025_Приложение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6953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6745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User\Desktop\5_3747_09092025_Приложение\5_3747_09092025_Приложение-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790"/>
            <a:ext cx="9144000" cy="6885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6484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User\Desktop\5_3747_09092025_Приложение\5_3747_09092025_Приложение-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" y="31968"/>
            <a:ext cx="9137860" cy="682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1948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User\Desktop\5_3747_09092025_Приложение\5_3747_09092025_Приложение-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4567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User\Desktop\5_3747_09092025_Приложение\5_3747_09092025_Приложение-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9009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User\Desktop\5_3747_09092025_Приложение\5_3747_09092025_Приложение-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3250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User\Desktop\5_3747_09092025_Приложение\5_3747_09092025_Приложение-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4" y="0"/>
            <a:ext cx="911486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1007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User\Desktop\5_3747_09092025_Приложение\5_3747_09092025_Приложение-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7002"/>
            <a:ext cx="9143999" cy="6840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4813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User\Desktop\5_3747_09092025_Приложение\5_3747_09092025_Приложение-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" y="0"/>
            <a:ext cx="91436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4703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Экран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7</cp:revision>
  <dcterms:created xsi:type="dcterms:W3CDTF">2025-11-24T12:04:51Z</dcterms:created>
  <dcterms:modified xsi:type="dcterms:W3CDTF">2025-11-24T12:13:07Z</dcterms:modified>
</cp:coreProperties>
</file>